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83" r:id="rId4"/>
    <p:sldId id="293" r:id="rId5"/>
    <p:sldId id="290" r:id="rId6"/>
    <p:sldId id="281" r:id="rId7"/>
    <p:sldId id="282" r:id="rId8"/>
    <p:sldId id="284" r:id="rId9"/>
    <p:sldId id="280" r:id="rId10"/>
    <p:sldId id="289" r:id="rId11"/>
    <p:sldId id="292" r:id="rId12"/>
    <p:sldId id="263" r:id="rId13"/>
    <p:sldId id="264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609"/>
    <a:srgbClr val="FFF0DD"/>
    <a:srgbClr val="F28C00"/>
    <a:srgbClr val="FFE6C5"/>
    <a:srgbClr val="192B40"/>
    <a:srgbClr val="192940"/>
    <a:srgbClr val="223841"/>
    <a:srgbClr val="192A41"/>
    <a:srgbClr val="C4E1F4"/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21F110-95FD-4D7E-BC17-A330B08CC1C5}" v="4" dt="2021-01-17T14:03:54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90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kzarchukov" userId="/+D/1BYAcHP+xIZbGPzp1cWzNwX3V/kP6azr9Pc2vJE=" providerId="None" clId="Web-{5221F110-95FD-4D7E-BC17-A330B08CC1C5}"/>
    <pc:docChg chg="modSld">
      <pc:chgData name="makzarchukov" userId="/+D/1BYAcHP+xIZbGPzp1cWzNwX3V/kP6azr9Pc2vJE=" providerId="None" clId="Web-{5221F110-95FD-4D7E-BC17-A330B08CC1C5}" dt="2021-01-17T14:03:54.722" v="3" actId="1076"/>
      <pc:docMkLst>
        <pc:docMk/>
      </pc:docMkLst>
      <pc:sldChg chg="modSp">
        <pc:chgData name="makzarchukov" userId="/+D/1BYAcHP+xIZbGPzp1cWzNwX3V/kP6azr9Pc2vJE=" providerId="None" clId="Web-{5221F110-95FD-4D7E-BC17-A330B08CC1C5}" dt="2021-01-17T14:03:54.722" v="3" actId="1076"/>
        <pc:sldMkLst>
          <pc:docMk/>
          <pc:sldMk cId="1679863013" sldId="280"/>
        </pc:sldMkLst>
        <pc:picChg chg="mod">
          <ac:chgData name="makzarchukov" userId="/+D/1BYAcHP+xIZbGPzp1cWzNwX3V/kP6azr9Pc2vJE=" providerId="None" clId="Web-{5221F110-95FD-4D7E-BC17-A330B08CC1C5}" dt="2021-01-17T14:03:54.722" v="3" actId="1076"/>
          <ac:picMkLst>
            <pc:docMk/>
            <pc:sldMk cId="1679863013" sldId="280"/>
            <ac:picMk id="1026" creationId="{1A316A51-1AA2-48D5-A45A-E9969DF61B4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FD5614-4FFF-4725-9A1F-A1EEC88D07BD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7A3DB-5CFD-40BE-A363-02D921881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138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7A3DB-5CFD-40BE-A363-02D921881CE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496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DC57AD-C049-4961-8B1A-37042511A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BC9766-2062-4FA9-820E-AA59AF8F9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E13E6A-B66C-4825-AA6E-CC29AF63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9E3468-8443-4EAF-8516-84627401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78817F-8EE7-4BC7-937F-B95CE7B9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52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7AC437-3DD2-4B03-AFF2-9A59CAF14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999E9C6-87FF-4A48-BE0D-503917346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402B75-AAC9-4698-8293-7F8835115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74FBCC-3E0B-404D-ACF7-9B5002A41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C2C815-02EF-4F0D-9819-42009188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24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9E72E30-F602-47B8-8E31-E28C2FEBC3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1EFF4F7-49DA-4654-9C92-102FAE312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8D84E9-1276-414C-87D8-28FDC9A1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D35698-4836-4747-A433-08C4687F7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412C04-C595-4FB1-B5E4-B16A2A5F5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51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D3811C-AA51-4944-87FA-060496F4E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2DDAB4-F6C4-42C5-A8B6-B48D3A474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06D277-F618-4593-AB12-19563E255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45B33B-9C8A-47EF-9FFE-30469E103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A4894B-4C4F-435A-8BC4-ADF682B37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2746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A2CE1-CECF-4737-92B2-F9634274D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EA0AEC-3470-411E-8BAF-337CC9E49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3CF539-1580-48F0-8890-C5E97F089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67AA4D-7683-4E65-BB61-079C42A1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D13E56-899C-403C-BB84-38CBCC21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084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B2CDCE-5990-4960-8629-B9A86DE15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EF9786-BB77-4867-9031-A38C739749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4B6E14C-F318-442E-BEC9-10796578B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B01D26-03A5-4D9B-A9D0-0FEA38EFD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F57872-F6DC-4366-AD53-7CE047580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52711B-AB84-47CC-B25A-D9773723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471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1547A7-BE8E-4623-ABBD-2ACA0EF34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B53697-5535-438C-B52F-DDC09B9FD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F6A0E3-6D19-4DCF-879D-88929C20A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A2EB9EF-A125-4E05-A03B-9CCBF11DFA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109A5FA-28FB-447C-8BCD-D2C61F6086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14D3FF2-9CE5-4FF3-A8AB-4D71F1242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044C68C-10BA-40F6-8138-682E83B7D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9F294DF-10A6-4AA1-8A88-34798A1D2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866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78D95B-0D78-4E5A-ACBB-C51E5A83C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E2B7390-877A-412B-BE84-A8B4C62B9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177E9E2-E1AF-4625-8E3D-4FA8292C5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F73C46B-D541-4D45-8FC0-4395168B1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4806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7129FF9-7506-40A1-BE61-7D64A19AD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953538F-09B4-4546-95C0-6B5601C5D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C4D441-3BBF-4E5D-A0AC-AB3D68F17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664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3BC2DF-9239-44FC-9856-1F7681AE0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D48A68-FA3F-47EA-BFA7-8A45448D7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80ED66-A65C-40C0-96C1-E7857AFA4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589804-F16A-4EC7-B87B-78648D6E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ACA66E-D815-4997-ACBA-BEB4D522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B9DAF6-990F-4056-BC39-9F7EB9F9E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23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831DE2-2FD9-4008-ABA8-86317BB99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0FE28BE-F0E3-4029-8429-E8DF0369D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954BCC-86EE-4BA8-8A77-EEC14B8FF1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4593CC-28AB-4A31-A8F2-F0EA5047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A1FF42-6452-4013-AEAF-A14A8ECA5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37F212-CA57-4B90-B24B-9CBEDDED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937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19CEF0-E3F2-4BD6-B22F-4AD3F01C4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647ADD-3AB2-4173-B242-B7FFC653B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020276-CD50-4BFE-BE46-5B06B809A0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C09B4E-29C9-41F9-B016-B55A9848A6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6155D7-92A1-4291-96E9-6F584C48E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1441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979011A-FAF1-4936-85FD-89AE63734153}"/>
              </a:ext>
            </a:extLst>
          </p:cNvPr>
          <p:cNvSpPr/>
          <p:nvPr/>
        </p:nvSpPr>
        <p:spPr>
          <a:xfrm>
            <a:off x="7723573" y="0"/>
            <a:ext cx="4468427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F6C7CE-43F1-4F81-9B6C-AF4A3C417BFB}"/>
              </a:ext>
            </a:extLst>
          </p:cNvPr>
          <p:cNvSpPr txBox="1"/>
          <p:nvPr/>
        </p:nvSpPr>
        <p:spPr>
          <a:xfrm>
            <a:off x="8704162" y="1955100"/>
            <a:ext cx="30483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КРОКОДИЛЫ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097972-63B6-47C9-A014-EC96A03E62CB}"/>
              </a:ext>
            </a:extLst>
          </p:cNvPr>
          <p:cNvSpPr txBox="1"/>
          <p:nvPr/>
        </p:nvSpPr>
        <p:spPr>
          <a:xfrm>
            <a:off x="7970669" y="2887744"/>
            <a:ext cx="3781885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РИ-380013</a:t>
            </a: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Пузанов Игорь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Дигтяренко</a:t>
            </a:r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Дарья</a:t>
            </a:r>
            <a:endParaRPr lang="en-US" sz="2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endParaRPr lang="ru-RU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Зарчуков Макар</a:t>
            </a:r>
          </a:p>
          <a:p>
            <a:pPr algn="r"/>
            <a:endParaRPr lang="ru-RU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21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Кочергин Константин</a:t>
            </a:r>
          </a:p>
        </p:txBody>
      </p:sp>
      <p:pic>
        <p:nvPicPr>
          <p:cNvPr id="1026" name="Picture 2" descr="http://project-it.info/sites/default/files/krokodily_logo_1.png">
            <a:extLst>
              <a:ext uri="{FF2B5EF4-FFF2-40B4-BE49-F238E27FC236}">
                <a16:creationId xmlns:a16="http://schemas.microsoft.com/office/drawing/2014/main" id="{3817D081-EBAB-4637-BFEF-5BFBA81DB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043" y="495199"/>
            <a:ext cx="1053483" cy="105348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14C5B70-43E5-4CD2-A7F7-895548855110}"/>
              </a:ext>
            </a:extLst>
          </p:cNvPr>
          <p:cNvSpPr/>
          <p:nvPr/>
        </p:nvSpPr>
        <p:spPr>
          <a:xfrm>
            <a:off x="773837" y="1599914"/>
            <a:ext cx="6096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cap="all" dirty="0">
                <a:solidFill>
                  <a:srgbClr val="24292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Цифровая активность студента</a:t>
            </a:r>
            <a:endParaRPr lang="ru-RU" sz="3600" b="1" i="0" cap="all" dirty="0">
              <a:solidFill>
                <a:srgbClr val="24292E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A4BDC55-CD79-4D6B-9208-597C12840D1E}"/>
              </a:ext>
            </a:extLst>
          </p:cNvPr>
          <p:cNvSpPr/>
          <p:nvPr/>
        </p:nvSpPr>
        <p:spPr>
          <a:xfrm>
            <a:off x="773837" y="1183038"/>
            <a:ext cx="10172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i="0" cap="all" dirty="0">
                <a:solidFill>
                  <a:schemeClr val="bg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кейс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BA0F21-A2A2-4655-B4C6-0CCB7CAB573C}"/>
              </a:ext>
            </a:extLst>
          </p:cNvPr>
          <p:cNvSpPr txBox="1"/>
          <p:nvPr/>
        </p:nvSpPr>
        <p:spPr>
          <a:xfrm>
            <a:off x="773837" y="4500018"/>
            <a:ext cx="57872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ru-RU" sz="16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24292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Образовательная платформа 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«</a:t>
            </a:r>
            <a:r>
              <a:rPr lang="ru-RU" dirty="0" err="1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Юрайт</a:t>
            </a:r>
            <a:r>
              <a:rPr lang="ru-RU" dirty="0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»</a:t>
            </a:r>
            <a:endParaRPr lang="ru-RU" sz="1600" dirty="0">
              <a:solidFill>
                <a:srgbClr val="F28C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734E763-34F0-497F-971B-9FD6655FA90F}"/>
              </a:ext>
            </a:extLst>
          </p:cNvPr>
          <p:cNvSpPr/>
          <p:nvPr/>
        </p:nvSpPr>
        <p:spPr>
          <a:xfrm>
            <a:off x="10595610" y="2662040"/>
            <a:ext cx="1046494" cy="51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2731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357E301-7C14-4C12-906B-3B4EF3B982DB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6FFC208-C8F2-47E8-9907-B90775FD5198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39D742E-36B8-4BEA-985A-EF728429326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8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80A9BE0-C207-4C45-8DF8-83E6CF44EE72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DF73F55-9B6A-432F-8E5E-DFF7D13B3869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890484B-1274-47EF-8591-2BCE1A72A0BF}"/>
              </a:ext>
            </a:extLst>
          </p:cNvPr>
          <p:cNvSpPr/>
          <p:nvPr/>
        </p:nvSpPr>
        <p:spPr>
          <a:xfrm>
            <a:off x="1680806" y="2921168"/>
            <a:ext cx="8830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ЧТО МЫ СДЕЛАЛИ?</a:t>
            </a:r>
            <a:endParaRPr lang="ru-RU" sz="6000" b="1" i="0" cap="all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086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86FC38C-DA10-44E3-9549-3B4068CE5EE8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3F835B1-BA81-4C55-A32E-9D254DC6C6F7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9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A33837B-F3A3-4AC4-A426-15386BDAF91E}"/>
              </a:ext>
            </a:extLst>
          </p:cNvPr>
          <p:cNvSpPr/>
          <p:nvPr/>
        </p:nvSpPr>
        <p:spPr>
          <a:xfrm>
            <a:off x="804317" y="601970"/>
            <a:ext cx="2494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cap="all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Расчёт </a:t>
            </a:r>
            <a:r>
              <a:rPr lang="ru-RU" sz="2000" cap="all" dirty="0" err="1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цас</a:t>
            </a:r>
            <a:endParaRPr lang="ru-RU" sz="2000" i="0" cap="all" dirty="0">
              <a:solidFill>
                <a:schemeClr val="bg1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07BE45A-9366-4088-BA40-2C2BA7BB1D6D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BC091C5-1CD5-4F24-AEAA-25637BA25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624" y="1505703"/>
            <a:ext cx="6630752" cy="462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390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435566B-B84F-48E9-A0A9-A234E8CF1596}"/>
              </a:ext>
            </a:extLst>
          </p:cNvPr>
          <p:cNvSpPr/>
          <p:nvPr/>
        </p:nvSpPr>
        <p:spPr>
          <a:xfrm>
            <a:off x="0" y="-5388"/>
            <a:ext cx="12260062" cy="6863388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46D5068-E4F2-4A47-9A2B-1B9C4AA0E860}"/>
              </a:ext>
            </a:extLst>
          </p:cNvPr>
          <p:cNvSpPr/>
          <p:nvPr/>
        </p:nvSpPr>
        <p:spPr>
          <a:xfrm>
            <a:off x="3048000" y="2351782"/>
            <a:ext cx="6096000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0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СПАСИБО </a:t>
            </a:r>
          </a:p>
          <a:p>
            <a:pPr algn="ctr"/>
            <a:r>
              <a:rPr lang="ru-RU" sz="54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950190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726AA04-7117-4D05-8B45-C77D3AA51597}"/>
              </a:ext>
            </a:extLst>
          </p:cNvPr>
          <p:cNvSpPr/>
          <p:nvPr/>
        </p:nvSpPr>
        <p:spPr>
          <a:xfrm>
            <a:off x="-71020" y="-1"/>
            <a:ext cx="4539448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6D340E-B491-463E-B05A-4B08647FC20B}"/>
              </a:ext>
            </a:extLst>
          </p:cNvPr>
          <p:cNvSpPr txBox="1"/>
          <p:nvPr/>
        </p:nvSpPr>
        <p:spPr>
          <a:xfrm>
            <a:off x="511854" y="2274837"/>
            <a:ext cx="3956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КОМАНДА</a:t>
            </a: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Кочергин Константин </a:t>
            </a:r>
            <a:r>
              <a:rPr lang="ru-RU" sz="1600" dirty="0">
                <a:solidFill>
                  <a:srgbClr val="C4E1F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(тимлид)</a:t>
            </a:r>
          </a:p>
          <a:p>
            <a:endParaRPr lang="ru-RU" sz="1600" dirty="0">
              <a:solidFill>
                <a:srgbClr val="C4E1F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Дигтяренко</a:t>
            </a:r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Дарья</a:t>
            </a:r>
            <a:endParaRPr lang="ru-RU" sz="2400" dirty="0">
              <a:solidFill>
                <a:srgbClr val="C4E1F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Пузанов Игорь</a:t>
            </a: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Зарчуков Макар</a:t>
            </a:r>
            <a:endParaRPr lang="en-US" sz="2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C2C25C9-6BEE-460A-9832-9AD8950E24F6}"/>
              </a:ext>
            </a:extLst>
          </p:cNvPr>
          <p:cNvSpPr/>
          <p:nvPr/>
        </p:nvSpPr>
        <p:spPr>
          <a:xfrm>
            <a:off x="5135642" y="2367171"/>
            <a:ext cx="649271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6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Ваши</a:t>
            </a:r>
            <a:r>
              <a:rPr lang="ru-RU" sz="6600" i="0" cap="all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algn="ctr"/>
            <a:r>
              <a:rPr lang="ru-RU" sz="66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вопросы</a:t>
            </a:r>
            <a:endParaRPr lang="ru-RU" sz="6600" b="1" i="0" cap="all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468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BB93311-6C20-4E84-9BC6-8D902BF949E6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3C0CD66-F651-4006-A0CB-4C97B3AC2DDC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D510DCF-EF94-4332-B443-6D8546CD9BAB}"/>
              </a:ext>
            </a:extLst>
          </p:cNvPr>
          <p:cNvSpPr/>
          <p:nvPr/>
        </p:nvSpPr>
        <p:spPr>
          <a:xfrm>
            <a:off x="804317" y="601970"/>
            <a:ext cx="16610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Проблема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5B98C01-F1F2-46A6-B71E-1E5BEDF0E5DB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6E39057-8B4C-4211-9DBB-9B0331A75478}"/>
              </a:ext>
            </a:extLst>
          </p:cNvPr>
          <p:cNvSpPr/>
          <p:nvPr/>
        </p:nvSpPr>
        <p:spPr>
          <a:xfrm>
            <a:off x="1259133" y="2244060"/>
            <a:ext cx="9673734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cap="all" dirty="0">
                <a:latin typeface="Roboto" panose="02000000000000000000" pitchFamily="2" charset="0"/>
                <a:ea typeface="Roboto" panose="02000000000000000000" pitchFamily="2" charset="0"/>
              </a:rPr>
              <a:t>Сложно учитывать</a:t>
            </a:r>
          </a:p>
          <a:p>
            <a:pPr algn="ctr"/>
            <a:r>
              <a:rPr lang="ru-RU" sz="5400" b="1" cap="all" dirty="0">
                <a:latin typeface="Roboto" panose="02000000000000000000" pitchFamily="2" charset="0"/>
                <a:ea typeface="Roboto" panose="02000000000000000000" pitchFamily="2" charset="0"/>
              </a:rPr>
              <a:t>Цифровую активность</a:t>
            </a:r>
          </a:p>
          <a:p>
            <a:pPr algn="ctr"/>
            <a:r>
              <a:rPr lang="ru-RU" sz="5400" b="1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Студента</a:t>
            </a:r>
          </a:p>
        </p:txBody>
      </p:sp>
    </p:spTree>
    <p:extLst>
      <p:ext uri="{BB962C8B-B14F-4D97-AF65-F5344CB8AC3E}">
        <p14:creationId xmlns:p14="http://schemas.microsoft.com/office/powerpoint/2010/main" val="1659013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Бесплатные онлайн-курсы от образовательной платформы Stepik | Поток">
            <a:extLst>
              <a:ext uri="{FF2B5EF4-FFF2-40B4-BE49-F238E27FC236}">
                <a16:creationId xmlns:a16="http://schemas.microsoft.com/office/drawing/2014/main" id="{B983CFCD-FBA6-470F-9915-3C3A6DA9D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899" y="1871185"/>
            <a:ext cx="6477542" cy="3115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DE131-2BF2-48B6-80A3-CECBAB446B3F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03BEDD7-AF29-4D0F-9D7A-3B79941D17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67E6F1B-6309-4ED7-A851-D1AA3242E4FE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Конкуренты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9B77C2E-0BEE-4300-B2E5-5888529F6335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Teachbase">
            <a:extLst>
              <a:ext uri="{FF2B5EF4-FFF2-40B4-BE49-F238E27FC236}">
                <a16:creationId xmlns:a16="http://schemas.microsoft.com/office/drawing/2014/main" id="{5D2C3303-CBBA-4477-AB32-70984F0EF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0806" y="3183444"/>
            <a:ext cx="4006948" cy="78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242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>
            <a:extLst>
              <a:ext uri="{FF2B5EF4-FFF2-40B4-BE49-F238E27FC236}">
                <a16:creationId xmlns:a16="http://schemas.microsoft.com/office/drawing/2014/main" id="{BBDD31AF-EF7B-4EC5-BC10-91529491C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972" y="78750"/>
            <a:ext cx="6292056" cy="5146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DE131-2BF2-48B6-80A3-CECBAB446B3F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03BEDD7-AF29-4D0F-9D7A-3B79941D17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1029DF-54C9-41D6-AC99-46A687B5F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349" y="3197145"/>
            <a:ext cx="4836250" cy="2835874"/>
          </a:xfrm>
          <a:prstGeom prst="rect">
            <a:avLst/>
          </a:prstGeom>
          <a:noFill/>
          <a:effectLst>
            <a:outerShdw blurRad="863600" dist="38100" dir="2700000" sx="103000" sy="103000" algn="tl" rotWithShape="0">
              <a:prstClr val="black">
                <a:alpha val="1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7B0724F-0467-4928-AFFE-FFD6F9B9B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096" y="3197145"/>
            <a:ext cx="4101632" cy="2841163"/>
          </a:xfrm>
          <a:prstGeom prst="rect">
            <a:avLst/>
          </a:prstGeom>
          <a:noFill/>
          <a:effectLst>
            <a:outerShdw blurRad="774700" dist="38100" sx="106000" sy="106000" algn="tl" rotWithShape="0">
              <a:prstClr val="black">
                <a:alpha val="1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213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190B890-5771-4A4B-A892-D87E52308AD7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682CA15-2F6F-481A-99D1-EDC092D0703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51DED10-808E-4029-BE00-052DCBCFBC29}"/>
              </a:ext>
            </a:extLst>
          </p:cNvPr>
          <p:cNvSpPr/>
          <p:nvPr/>
        </p:nvSpPr>
        <p:spPr>
          <a:xfrm>
            <a:off x="804317" y="601970"/>
            <a:ext cx="2494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Концепт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930EEDB-7819-4DAE-9D31-D56953F4B403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4D827F7-FB04-41F0-8088-73B80282BFAB}"/>
              </a:ext>
            </a:extLst>
          </p:cNvPr>
          <p:cNvSpPr/>
          <p:nvPr/>
        </p:nvSpPr>
        <p:spPr>
          <a:xfrm>
            <a:off x="2247909" y="2644170"/>
            <a:ext cx="76961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СОРЕВНОВАТЕЛЬНЫЙ </a:t>
            </a:r>
            <a:r>
              <a:rPr lang="ru-RU" sz="4800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ЭЛЕМЕНТ</a:t>
            </a:r>
          </a:p>
        </p:txBody>
      </p:sp>
    </p:spTree>
    <p:extLst>
      <p:ext uri="{BB962C8B-B14F-4D97-AF65-F5344CB8AC3E}">
        <p14:creationId xmlns:p14="http://schemas.microsoft.com/office/powerpoint/2010/main" val="65133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C4FED3A-1F31-41AD-85D2-4D5D0971A75F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4EA3F5F-99A4-4EB9-9A8D-31B154257306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B1F6682-42E4-40CF-8C21-B8A424BE2BFF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BF4716E-6EC7-4B89-84A8-452919D492B9}"/>
              </a:ext>
            </a:extLst>
          </p:cNvPr>
          <p:cNvSpPr/>
          <p:nvPr/>
        </p:nvSpPr>
        <p:spPr>
          <a:xfrm>
            <a:off x="804317" y="601970"/>
            <a:ext cx="25789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ЦЕЛЬ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8F32D2E-E9B0-4805-AD5A-7D9FFA0E8F7B}"/>
              </a:ext>
            </a:extLst>
          </p:cNvPr>
          <p:cNvSpPr/>
          <p:nvPr/>
        </p:nvSpPr>
        <p:spPr>
          <a:xfrm>
            <a:off x="905510" y="1125220"/>
            <a:ext cx="40481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8233429-4C5E-4469-A9C1-87F45A6274CA}"/>
              </a:ext>
            </a:extLst>
          </p:cNvPr>
          <p:cNvSpPr/>
          <p:nvPr/>
        </p:nvSpPr>
        <p:spPr>
          <a:xfrm>
            <a:off x="1022354" y="3013501"/>
            <a:ext cx="101472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сис</a:t>
            </a:r>
            <a:r>
              <a:rPr lang="ru-RU" sz="48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тема оценки </a:t>
            </a:r>
            <a:r>
              <a:rPr lang="ru-RU" sz="28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</a:t>
            </a:r>
            <a:r>
              <a:rPr lang="ru-RU" sz="48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48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рейтинг</a:t>
            </a:r>
          </a:p>
        </p:txBody>
      </p:sp>
    </p:spTree>
    <p:extLst>
      <p:ext uri="{BB962C8B-B14F-4D97-AF65-F5344CB8AC3E}">
        <p14:creationId xmlns:p14="http://schemas.microsoft.com/office/powerpoint/2010/main" val="2029340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71E665C-899A-4DCC-9B4D-744BDECF4827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AEE2824-9635-45D1-AFE5-10CEF62E919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C503093-05D6-4C47-8237-9532E618BA93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 err="1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ЗАДАЧи</a:t>
            </a:r>
            <a:endParaRPr lang="ru-RU" sz="2000" i="0" cap="all" dirty="0">
              <a:solidFill>
                <a:schemeClr val="bg1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4BAA5D3-D899-400E-AF25-5817A57E79CF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06FA9E9-5B39-49FD-8A21-F6FF41C9B36E}"/>
              </a:ext>
            </a:extLst>
          </p:cNvPr>
          <p:cNvSpPr/>
          <p:nvPr/>
        </p:nvSpPr>
        <p:spPr>
          <a:xfrm>
            <a:off x="696687" y="2376240"/>
            <a:ext cx="11194753" cy="2308324"/>
          </a:xfrm>
          <a:prstGeom prst="rect">
            <a:avLst/>
          </a:prstGeom>
        </p:spPr>
        <p:txBody>
          <a:bodyPr wrap="square" numCol="4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cap="all" dirty="0">
                <a:solidFill>
                  <a:srgbClr val="FF960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ru-RU" sz="2400" b="1" cap="all" dirty="0">
              <a:solidFill>
                <a:srgbClr val="FF9609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cap="all" dirty="0">
                <a:solidFill>
                  <a:srgbClr val="FF960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cap="all" dirty="0">
                <a:solidFill>
                  <a:srgbClr val="FF960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  <a:endParaRPr lang="ru-RU" sz="2400" b="1" i="0" cap="all" dirty="0">
              <a:solidFill>
                <a:srgbClr val="FF9609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i="0" cap="all" dirty="0">
              <a:solidFill>
                <a:srgbClr val="3498DB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i="0" cap="all" dirty="0">
              <a:solidFill>
                <a:srgbClr val="3498DB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i="0" cap="all" dirty="0">
                <a:solidFill>
                  <a:srgbClr val="FF960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A36ECF8-D624-4FA4-98C7-B6BBA4CCFA55}"/>
              </a:ext>
            </a:extLst>
          </p:cNvPr>
          <p:cNvSpPr/>
          <p:nvPr/>
        </p:nvSpPr>
        <p:spPr>
          <a:xfrm>
            <a:off x="696688" y="3209042"/>
            <a:ext cx="11194753" cy="3046988"/>
          </a:xfrm>
          <a:prstGeom prst="rect">
            <a:avLst/>
          </a:prstGeom>
        </p:spPr>
        <p:txBody>
          <a:bodyPr wrap="square" numCol="4">
            <a:spAutoFit/>
          </a:bodyPr>
          <a:lstStyle/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Выделить главные показатели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Выявить минимальные значения показателей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Выбрать </a:t>
            </a: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метод построения рейтинга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Вычислить </a:t>
            </a:r>
          </a:p>
          <a:p>
            <a:r>
              <a:rPr lang="ru-RU" sz="2400" b="1" cap="all" dirty="0">
                <a:latin typeface="Roboto" panose="02000000000000000000" pitchFamily="2" charset="0"/>
                <a:ea typeface="Roboto" panose="02000000000000000000" pitchFamily="2" charset="0"/>
              </a:rPr>
              <a:t>ЦАС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669CAE37-97DA-4CFF-8278-3B86C2DD4F30}"/>
              </a:ext>
            </a:extLst>
          </p:cNvPr>
          <p:cNvCxnSpPr/>
          <p:nvPr/>
        </p:nvCxnSpPr>
        <p:spPr>
          <a:xfrm>
            <a:off x="1294996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A11B8AE1-885F-42D9-BDE7-CDBBCB77BE4B}"/>
              </a:ext>
            </a:extLst>
          </p:cNvPr>
          <p:cNvCxnSpPr/>
          <p:nvPr/>
        </p:nvCxnSpPr>
        <p:spPr>
          <a:xfrm>
            <a:off x="4043408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C728E1BA-9C25-4B6E-8760-1F662CC1BD8B}"/>
              </a:ext>
            </a:extLst>
          </p:cNvPr>
          <p:cNvCxnSpPr/>
          <p:nvPr/>
        </p:nvCxnSpPr>
        <p:spPr>
          <a:xfrm>
            <a:off x="6822726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316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7F9E73E-6A28-4B8D-91DB-3C5C13696695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213D73F-69A3-48E7-9A75-D0C150436234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EBF4B7A-90A0-4748-902E-AE533431FC1E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6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260A8F6-0CE6-42DA-8832-C5C4110175CA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РАЗРАБОТКА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339147E-6DAA-4496-9312-684F62A88154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C1260A0-55C3-480F-9423-D8C375A5812A}"/>
              </a:ext>
            </a:extLst>
          </p:cNvPr>
          <p:cNvSpPr/>
          <p:nvPr/>
        </p:nvSpPr>
        <p:spPr>
          <a:xfrm>
            <a:off x="1680806" y="2921168"/>
            <a:ext cx="8830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Как мы работали?</a:t>
            </a:r>
          </a:p>
        </p:txBody>
      </p:sp>
    </p:spTree>
    <p:extLst>
      <p:ext uri="{BB962C8B-B14F-4D97-AF65-F5344CB8AC3E}">
        <p14:creationId xmlns:p14="http://schemas.microsoft.com/office/powerpoint/2010/main" val="3718760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A316A51-1AA2-48D5-A45A-E9969DF61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4" y="422123"/>
            <a:ext cx="12152092" cy="734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F680CFD-6745-43C6-BBB5-B8F469170B6D}"/>
              </a:ext>
            </a:extLst>
          </p:cNvPr>
          <p:cNvSpPr/>
          <p:nvPr/>
        </p:nvSpPr>
        <p:spPr>
          <a:xfrm>
            <a:off x="5717381" y="6107906"/>
            <a:ext cx="692944" cy="156285"/>
          </a:xfrm>
          <a:prstGeom prst="rect">
            <a:avLst/>
          </a:prstGeom>
          <a:solidFill>
            <a:srgbClr val="1F21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21F820A-EB66-4E26-B3E8-08C08773098D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EEB52D1-6B6C-4F6B-A764-AC68C23864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7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AutoShape 12" descr="Cache: working with cross-testrun state — pytest documentation">
            <a:extLst>
              <a:ext uri="{FF2B5EF4-FFF2-40B4-BE49-F238E27FC236}">
                <a16:creationId xmlns:a16="http://schemas.microsoft.com/office/drawing/2014/main" id="{DAC9810E-2571-48DB-A5CE-A6ACA6E6C2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74" name="Picture 2" descr="GitHub - python/cpython: The Python programming language">
            <a:extLst>
              <a:ext uri="{FF2B5EF4-FFF2-40B4-BE49-F238E27FC236}">
                <a16:creationId xmlns:a16="http://schemas.microsoft.com/office/drawing/2014/main" id="{86071AC4-AC52-4C4E-8A10-A031765B3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885" y="1451666"/>
            <a:ext cx="1553935" cy="1553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eatures | GitHub · GitHub">
            <a:extLst>
              <a:ext uri="{FF2B5EF4-FFF2-40B4-BE49-F238E27FC236}">
                <a16:creationId xmlns:a16="http://schemas.microsoft.com/office/drawing/2014/main" id="{D12819C8-6147-4AAE-884C-E0B68C7B3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1710" y="3787083"/>
            <a:ext cx="3084286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ib4dev">
            <a:extLst>
              <a:ext uri="{FF2B5EF4-FFF2-40B4-BE49-F238E27FC236}">
                <a16:creationId xmlns:a16="http://schemas.microsoft.com/office/drawing/2014/main" id="{4F03EFCB-B582-4D33-ABAA-6CF44C26F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608" y="1303347"/>
            <a:ext cx="3084286" cy="1850572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8630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1610</TotalTime>
  <Words>98</Words>
  <Application>Microsoft Office PowerPoint</Application>
  <PresentationFormat>Широкоэкранный</PresentationFormat>
  <Paragraphs>85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 Light</vt:lpstr>
      <vt:lpstr>Calibri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Макар Зарчуков</dc:creator>
  <cp:lastModifiedBy>Зарчуков Макар Евгеньевич</cp:lastModifiedBy>
  <cp:revision>447</cp:revision>
  <dcterms:created xsi:type="dcterms:W3CDTF">2019-12-20T23:04:58Z</dcterms:created>
  <dcterms:modified xsi:type="dcterms:W3CDTF">2021-02-26T05:09:54Z</dcterms:modified>
</cp:coreProperties>
</file>

<file path=docProps/thumbnail.jpeg>
</file>